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77" r:id="rId7"/>
    <p:sldId id="260" r:id="rId8"/>
    <p:sldId id="261" r:id="rId9"/>
    <p:sldId id="262" r:id="rId10"/>
    <p:sldId id="274" r:id="rId11"/>
    <p:sldId id="264" r:id="rId12"/>
    <p:sldId id="270" r:id="rId13"/>
    <p:sldId id="273" r:id="rId14"/>
    <p:sldId id="272" r:id="rId15"/>
    <p:sldId id="275" r:id="rId16"/>
    <p:sldId id="276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9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9T17:01:45.551"/>
    </inkml:context>
    <inkml:brush xml:id="br0">
      <inkml:brushProperty name="height" value="0.053" units="cm"/>
      <inkml:brushProperty name="color" value="#FF0000"/>
    </inkml:brush>
  </inkml:definitions>
  <inkml:trace contextRef="#ctx0" brushRef="#br0">32615 10273 7853,'-5'10'-45,"-1"-2"1,-2-2 0,-4-3 0,0-1 0,-3-2-401,1 0 0,-1 0 356,1 0 0,6 2 85,3 2 1,4 0 0,2 4-8,4-2 0,-3 0-8,2-1 0,4-3 0,0 4-281,0 1 300,5-6 0,2 6 0,7-7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7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8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9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7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6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4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8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90904-95F8-4F87-AC33-066F7941ED73}" type="datetimeFigureOut">
              <a:rPr lang="en-US" smtClean="0"/>
              <a:t>7/6/22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4F354-5058-4E2C-9CF6-4612133A6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5584" y="1284163"/>
            <a:ext cx="9144000" cy="2387600"/>
          </a:xfrm>
        </p:spPr>
        <p:txBody>
          <a:bodyPr/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IPPA Croatia, October 2023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0" y="516204"/>
            <a:ext cx="3035676" cy="2374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04" y="3648436"/>
            <a:ext cx="2835100" cy="27974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A04A5729-E4E6-E29D-AC5D-D5D35615BF8F}"/>
                  </a:ext>
                </a:extLst>
              </p14:cNvPr>
              <p14:cNvContentPartPr/>
              <p14:nvPr/>
            </p14:nvContentPartPr>
            <p14:xfrm>
              <a:off x="11700000" y="3698280"/>
              <a:ext cx="41760" cy="3168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A04A5729-E4E6-E29D-AC5D-D5D35615BF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90640" y="3688920"/>
                <a:ext cx="60480" cy="5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7727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F56AE97-75C4-4F66-ED5B-C7A2588B0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Gregory of Nin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73C9B4-6967-5BD0-A30C-D645E1896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Bishop Gregory introduced the national Croatian language into Catholic services in Croatia after the Great Assembly in AD 926, finally making it possible for </a:t>
            </a:r>
            <a:r>
              <a:rPr lang="en-US" sz="1700" i="1"/>
              <a:t>everyone</a:t>
            </a:r>
            <a:r>
              <a:rPr lang="en-US" sz="1700" i="0"/>
              <a:t> to know what was being said.</a:t>
            </a:r>
          </a:p>
          <a:p>
            <a:endParaRPr lang="en-US" sz="1700" i="0"/>
          </a:p>
          <a:p>
            <a:endParaRPr lang="en-US" sz="17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92C162E-15D5-10D6-08ED-41F323493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r="3657" b="-3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24A5EC0-6DEE-78CC-AD11-E58185EF46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33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300" dirty="0">
                <a:solidFill>
                  <a:schemeClr val="accent1">
                    <a:lumMod val="50000"/>
                  </a:schemeClr>
                </a:solidFill>
              </a:rPr>
              <a:t>SALONA and TROGIR – The oldest city on the Adriatic coast </a:t>
            </a:r>
            <a:br>
              <a:rPr lang="en-US" sz="33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3175" y="1546963"/>
            <a:ext cx="3648075" cy="2638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3" y="2316667"/>
            <a:ext cx="6226312" cy="373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8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D086175F-0CF0-3CF8-7A31-6D04E48B9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1" r="2193" b="-1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E8D166D-818D-8D98-4A65-AA18A79A7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6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91018CA-07A6-511A-95F2-FABB115766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26" r="2" b="10207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38A7CE0-66CC-703C-91A7-FC3FA691B97A}"/>
              </a:ext>
            </a:extLst>
          </p:cNvPr>
          <p:cNvSpPr txBox="1"/>
          <p:nvPr/>
        </p:nvSpPr>
        <p:spPr>
          <a:xfrm>
            <a:off x="317635" y="2803909"/>
            <a:ext cx="3307723" cy="24344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2300 years old city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 centre is included in the UNESCO list of World heritage sites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FA1214CD-E7DC-53E0-C769-F6EC3F3EF0ED}"/>
              </a:ext>
            </a:extLst>
          </p:cNvPr>
          <p:cNvSpPr txBox="1"/>
          <p:nvPr/>
        </p:nvSpPr>
        <p:spPr>
          <a:xfrm>
            <a:off x="438913" y="1836783"/>
            <a:ext cx="4444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TROGIR</a:t>
            </a:r>
            <a:endParaRPr lang="sr-Latn-RS" sz="4400" dirty="0"/>
          </a:p>
        </p:txBody>
      </p:sp>
    </p:spTree>
    <p:extLst>
      <p:ext uri="{BB962C8B-B14F-4D97-AF65-F5344CB8AC3E}">
        <p14:creationId xmlns:p14="http://schemas.microsoft.com/office/powerpoint/2010/main" val="160067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D456CA23-3E61-40B2-704F-3A739B716D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033" b="69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CDDBBAC-B31C-9245-2F29-8B9D0BE0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ln w="0"/>
                <a:effectLst>
                  <a:reflection blurRad="6350" stA="53000" endA="300" endPos="35500" dir="5400000" sy="-90000" algn="bl" rotWithShape="0"/>
                </a:effectLst>
              </a:rPr>
              <a:t>Salona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6ED8BE-A18D-4238-8FE1-376E9D1A9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Ancient city capital of the Roman province of Damatia</a:t>
            </a:r>
          </a:p>
          <a:p>
            <a:r>
              <a:rPr lang="en-US" sz="1800"/>
              <a:t>3rd century BC</a:t>
            </a:r>
          </a:p>
        </p:txBody>
      </p:sp>
    </p:spTree>
    <p:extLst>
      <p:ext uri="{BB962C8B-B14F-4D97-AF65-F5344CB8AC3E}">
        <p14:creationId xmlns:p14="http://schemas.microsoft.com/office/powerpoint/2010/main" val="406026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B6A5E44-06DF-0BC7-F436-09A0CC3AB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292" b="743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7C60F82-3283-8502-5375-F9E8BF1A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ln w="0"/>
                <a:effectLst>
                  <a:reflection blurRad="6350" stA="53000" endA="300" endPos="35500" dir="5400000" sy="-90000" algn="bl" rotWithShape="0"/>
                </a:effectLst>
              </a:rPr>
              <a:t>Klis</a:t>
            </a:r>
            <a:r>
              <a:rPr lang="en-US" sz="36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 For</a:t>
            </a:r>
            <a:r>
              <a:rPr lang="hr-HR" sz="3600">
                <a:ln w="0"/>
                <a:effectLst>
                  <a:reflection blurRad="6350" stA="53000" endA="300" endPos="35500" dir="5400000" sy="-90000" algn="bl" rotWithShape="0"/>
                </a:effectLst>
              </a:rPr>
              <a:t>tress</a:t>
            </a:r>
            <a:endParaRPr lang="en-US" sz="3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A96711D-B64F-4182-C0FB-B70E026E4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key of Dalmatia and heart of medievel Croatian Kingdom</a:t>
            </a:r>
          </a:p>
          <a:p>
            <a:r>
              <a:rPr lang="en-US" sz="1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 century on the crossroads of 3 empires: </a:t>
            </a:r>
          </a:p>
          <a:p>
            <a:r>
              <a:rPr lang="en-US" sz="1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Ottoman</a:t>
            </a:r>
          </a:p>
          <a:p>
            <a:r>
              <a:rPr lang="en-US" sz="1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The Venetian Republic</a:t>
            </a:r>
          </a:p>
          <a:p>
            <a:r>
              <a:rPr lang="en-US" sz="1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Habsburg Monarchy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6803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3F719AF-38CA-B7F7-7678-F52D9C446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5" r="9562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731DA3C-4E3F-3256-8735-8BFF9A464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8" r="36434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6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9E1C889-87DA-5052-D04F-EF4AA9336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71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220717"/>
            <a:ext cx="4561489" cy="3421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3014663"/>
            <a:ext cx="4797560" cy="3133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68" y="3641834"/>
            <a:ext cx="3882346" cy="3027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5" y="39513"/>
            <a:ext cx="4887310" cy="29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8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6" y="173422"/>
            <a:ext cx="7041903" cy="4693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9338" y="1182414"/>
            <a:ext cx="48557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accent1">
                    <a:lumMod val="50000"/>
                  </a:schemeClr>
                </a:solidFill>
              </a:rPr>
              <a:t>The most common catchphrase in Split is </a:t>
            </a:r>
          </a:p>
          <a:p>
            <a:endParaRPr lang="hr-HR" sz="3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sz="3200" dirty="0">
                <a:solidFill>
                  <a:schemeClr val="accent1">
                    <a:lumMod val="50000"/>
                  </a:schemeClr>
                </a:solidFill>
              </a:rPr>
              <a:t>„POMALO”</a:t>
            </a:r>
          </a:p>
          <a:p>
            <a:r>
              <a:rPr lang="hr-HR" sz="3200" dirty="0">
                <a:solidFill>
                  <a:schemeClr val="accent1">
                    <a:lumMod val="50000"/>
                  </a:schemeClr>
                </a:solidFill>
              </a:rPr>
              <a:t>Or</a:t>
            </a:r>
          </a:p>
          <a:p>
            <a:endParaRPr lang="hr-HR" sz="3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sz="3200" i="1" dirty="0">
                <a:solidFill>
                  <a:schemeClr val="accent1">
                    <a:lumMod val="50000"/>
                  </a:schemeClr>
                </a:solidFill>
              </a:rPr>
              <a:t>Take it easy!</a:t>
            </a:r>
            <a:endParaRPr lang="en-US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8897" y="5439103"/>
            <a:ext cx="89548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i="1" dirty="0">
                <a:solidFill>
                  <a:schemeClr val="accent1">
                    <a:lumMod val="50000"/>
                  </a:schemeClr>
                </a:solidFill>
              </a:rPr>
              <a:t>Thank you and hope to see you all in Split</a:t>
            </a:r>
            <a:endParaRPr lang="en-US" sz="35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9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4" y="235979"/>
            <a:ext cx="5349840" cy="3074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2" y="837673"/>
            <a:ext cx="5026152" cy="5382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99352" y="5738648"/>
            <a:ext cx="5719834" cy="662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8436190">
            <a:off x="7170562" y="4999855"/>
            <a:ext cx="1366515" cy="4786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355709"/>
            <a:ext cx="5225394" cy="293928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95B0C4F-0859-F5A7-A6BE-4F52501CD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90" y="2712833"/>
            <a:ext cx="4531574" cy="30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31" y="3831022"/>
            <a:ext cx="3745793" cy="2490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47" y="3831022"/>
            <a:ext cx="3957146" cy="2638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24" y="167180"/>
            <a:ext cx="5380557" cy="353771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2A44DDB-3651-7AB2-D53C-E9A85482C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19" y="167180"/>
            <a:ext cx="5949101" cy="33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3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Split, Croatia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2nd largest city in Croatia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founded as the Greek colony of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Aspálathos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Aσ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πάλαθος) in the 3rd or 2nd century BC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ncient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capital of the Roman province of Dalmatia, 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Salona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Byzantine city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Venice</a:t>
            </a:r>
            <a:endParaRPr lang="hr-HR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Kingdom of Croatia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7216"/>
            <a:ext cx="5750115" cy="3248156"/>
          </a:xfrm>
        </p:spPr>
      </p:pic>
    </p:spTree>
    <p:extLst>
      <p:ext uri="{BB962C8B-B14F-4D97-AF65-F5344CB8AC3E}">
        <p14:creationId xmlns:p14="http://schemas.microsoft.com/office/powerpoint/2010/main" val="42624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A861B7C-48C9-5049-F663-334893E2D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4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Diocletian's Palace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built for the Roman emperor Diocletian at the turn of the fourth century AD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UNESCO protected monument </a:t>
            </a: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Heart of the Old City</a:t>
            </a:r>
          </a:p>
          <a:p>
            <a:pPr marL="0" indent="0">
              <a:buNone/>
            </a:pPr>
            <a:endParaRPr lang="hr-H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52" y="1027906"/>
            <a:ext cx="5181600" cy="3454400"/>
          </a:xfrm>
        </p:spPr>
      </p:pic>
      <p:sp>
        <p:nvSpPr>
          <p:cNvPr id="6" name="TextBox 5"/>
          <p:cNvSpPr txBox="1"/>
          <p:nvPr/>
        </p:nvSpPr>
        <p:spPr>
          <a:xfrm>
            <a:off x="1450428" y="5297214"/>
            <a:ext cx="10108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„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If you could show the cabbage that I planted with my own hands to your emperor, he definitely wouldn't dare suggest that I replace the peace and happiness of this place with the storms of a never-satisfied greed</a:t>
            </a:r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accent1">
                    <a:lumMod val="50000"/>
                  </a:schemeClr>
                </a:solidFill>
              </a:rPr>
              <a:t>Bell Tower of St. Duje Cathedral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The oldest Catholic cathedral in the world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7 th century AD</a:t>
            </a:r>
          </a:p>
          <a:p>
            <a:r>
              <a:rPr lang="hr-HR" dirty="0">
                <a:solidFill>
                  <a:schemeClr val="accent1">
                    <a:lumMod val="50000"/>
                  </a:schemeClr>
                </a:solidFill>
              </a:rPr>
              <a:t>The best city view from the bell tower!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82" y="1690688"/>
            <a:ext cx="2974060" cy="4458861"/>
          </a:xfrm>
        </p:spPr>
      </p:pic>
    </p:spTree>
    <p:extLst>
      <p:ext uri="{BB962C8B-B14F-4D97-AF65-F5344CB8AC3E}">
        <p14:creationId xmlns:p14="http://schemas.microsoft.com/office/powerpoint/2010/main" val="2226979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" y="520262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6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137</Words>
  <Application>Microsoft Office PowerPoint</Application>
  <PresentationFormat>Široki zaslon</PresentationFormat>
  <Paragraphs>26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19" baseType="lpstr">
      <vt:lpstr>Office Theme</vt:lpstr>
      <vt:lpstr>IPPA Croatia, October 2023</vt:lpstr>
      <vt:lpstr>PowerPoint prezentacija</vt:lpstr>
      <vt:lpstr>PowerPoint prezentacija</vt:lpstr>
      <vt:lpstr>PowerPoint prezentacija</vt:lpstr>
      <vt:lpstr>Split, Croatia</vt:lpstr>
      <vt:lpstr>PowerPoint prezentacija</vt:lpstr>
      <vt:lpstr>Diocletian's Palace</vt:lpstr>
      <vt:lpstr>Bell Tower of St. Duje Cathedral </vt:lpstr>
      <vt:lpstr>PowerPoint prezentacija</vt:lpstr>
      <vt:lpstr>Gregory of Nin</vt:lpstr>
      <vt:lpstr> SALONA and TROGIR – The oldest city on the Adriatic coast  </vt:lpstr>
      <vt:lpstr>PowerPoint prezentacija</vt:lpstr>
      <vt:lpstr>Salona</vt:lpstr>
      <vt:lpstr>Klis Fortress</vt:lpstr>
      <vt:lpstr>PowerPoint prezentacija</vt:lpstr>
      <vt:lpstr>PowerPoint prezentacija</vt:lpstr>
      <vt:lpstr>PowerPoint prezentacija</vt:lpstr>
      <vt:lpstr>PowerPoint prezentacija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IPPA Croatia 2023</dc:title>
  <dc:creator>korisnik</dc:creator>
  <cp:lastModifiedBy>sandrazt206@gmail.com</cp:lastModifiedBy>
  <cp:revision>12</cp:revision>
  <dcterms:created xsi:type="dcterms:W3CDTF">2022-05-05T16:59:40Z</dcterms:created>
  <dcterms:modified xsi:type="dcterms:W3CDTF">2022-07-11T15:24:20Z</dcterms:modified>
</cp:coreProperties>
</file>